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7" r:id="rId2"/>
    <p:sldId id="263" r:id="rId3"/>
    <p:sldId id="265" r:id="rId4"/>
    <p:sldId id="266" r:id="rId5"/>
    <p:sldId id="264" r:id="rId6"/>
    <p:sldId id="267" r:id="rId7"/>
    <p:sldId id="261" r:id="rId8"/>
    <p:sldId id="260" r:id="rId9"/>
    <p:sldId id="259" r:id="rId10"/>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22"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3E074A9-18FF-057D-F05D-042F5C0A9A35}"/>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2F0D644C-F3E3-BD2F-EE1F-580F445D84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80E0A08B-E6DC-C4A0-6B42-5418EAA06461}"/>
              </a:ext>
            </a:extLst>
          </p:cNvPr>
          <p:cNvSpPr>
            <a:spLocks noGrp="1"/>
          </p:cNvSpPr>
          <p:nvPr>
            <p:ph type="dt" sz="half" idx="10"/>
          </p:nvPr>
        </p:nvSpPr>
        <p:spPr/>
        <p:txBody>
          <a:bodyPr/>
          <a:lstStyle/>
          <a:p>
            <a:fld id="{9FBD9C55-7868-4FF1-8666-2EC1F88A96B2}" type="datetimeFigureOut">
              <a:rPr lang="he-IL" smtClean="0"/>
              <a:t>כ"ה/תשרי/תשפ"ה</a:t>
            </a:fld>
            <a:endParaRPr lang="he-IL"/>
          </a:p>
        </p:txBody>
      </p:sp>
      <p:sp>
        <p:nvSpPr>
          <p:cNvPr id="5" name="מציין מיקום של כותרת תחתונה 4">
            <a:extLst>
              <a:ext uri="{FF2B5EF4-FFF2-40B4-BE49-F238E27FC236}">
                <a16:creationId xmlns:a16="http://schemas.microsoft.com/office/drawing/2014/main" id="{E22A948C-9F2C-CFE6-28E0-56D06D15FB1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91026365-88E1-FBD8-E2CC-7A99634EF4C3}"/>
              </a:ext>
            </a:extLst>
          </p:cNvPr>
          <p:cNvSpPr>
            <a:spLocks noGrp="1"/>
          </p:cNvSpPr>
          <p:nvPr>
            <p:ph type="sldNum" sz="quarter" idx="12"/>
          </p:nvPr>
        </p:nvSpPr>
        <p:spPr/>
        <p:txBody>
          <a:bodyPr/>
          <a:lstStyle/>
          <a:p>
            <a:fld id="{207D2C24-4B6F-4387-B270-819B4A4D52BA}" type="slidenum">
              <a:rPr lang="he-IL" smtClean="0"/>
              <a:t>‹#›</a:t>
            </a:fld>
            <a:endParaRPr lang="he-IL"/>
          </a:p>
        </p:txBody>
      </p:sp>
    </p:spTree>
    <p:extLst>
      <p:ext uri="{BB962C8B-B14F-4D97-AF65-F5344CB8AC3E}">
        <p14:creationId xmlns:p14="http://schemas.microsoft.com/office/powerpoint/2010/main" val="63683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188E2A-F9CB-2495-FE75-769EF70D6FF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91ED5B71-5A46-C065-267F-8CE2DA1B9266}"/>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BEF1EA9F-A944-7167-849B-01E43F1262F4}"/>
              </a:ext>
            </a:extLst>
          </p:cNvPr>
          <p:cNvSpPr>
            <a:spLocks noGrp="1"/>
          </p:cNvSpPr>
          <p:nvPr>
            <p:ph type="dt" sz="half" idx="10"/>
          </p:nvPr>
        </p:nvSpPr>
        <p:spPr/>
        <p:txBody>
          <a:bodyPr/>
          <a:lstStyle/>
          <a:p>
            <a:fld id="{9FBD9C55-7868-4FF1-8666-2EC1F88A96B2}" type="datetimeFigureOut">
              <a:rPr lang="he-IL" smtClean="0"/>
              <a:t>כ"ה/תשרי/תשפ"ה</a:t>
            </a:fld>
            <a:endParaRPr lang="he-IL"/>
          </a:p>
        </p:txBody>
      </p:sp>
      <p:sp>
        <p:nvSpPr>
          <p:cNvPr id="5" name="מציין מיקום של כותרת תחתונה 4">
            <a:extLst>
              <a:ext uri="{FF2B5EF4-FFF2-40B4-BE49-F238E27FC236}">
                <a16:creationId xmlns:a16="http://schemas.microsoft.com/office/drawing/2014/main" id="{C6A83FA1-C0CC-D4A2-9672-9831CA7C522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C0F531A-E76A-3772-9399-F95FE8476C8E}"/>
              </a:ext>
            </a:extLst>
          </p:cNvPr>
          <p:cNvSpPr>
            <a:spLocks noGrp="1"/>
          </p:cNvSpPr>
          <p:nvPr>
            <p:ph type="sldNum" sz="quarter" idx="12"/>
          </p:nvPr>
        </p:nvSpPr>
        <p:spPr/>
        <p:txBody>
          <a:bodyPr/>
          <a:lstStyle/>
          <a:p>
            <a:fld id="{207D2C24-4B6F-4387-B270-819B4A4D52BA}" type="slidenum">
              <a:rPr lang="he-IL" smtClean="0"/>
              <a:t>‹#›</a:t>
            </a:fld>
            <a:endParaRPr lang="he-IL"/>
          </a:p>
        </p:txBody>
      </p:sp>
    </p:spTree>
    <p:extLst>
      <p:ext uri="{BB962C8B-B14F-4D97-AF65-F5344CB8AC3E}">
        <p14:creationId xmlns:p14="http://schemas.microsoft.com/office/powerpoint/2010/main" val="944369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A853DFCF-CB4E-698C-7AB5-0748686934C7}"/>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4B110915-A2E3-7238-1024-4AFABDCC18E3}"/>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34730C0-0255-5DA8-E708-BBEA316C1FDE}"/>
              </a:ext>
            </a:extLst>
          </p:cNvPr>
          <p:cNvSpPr>
            <a:spLocks noGrp="1"/>
          </p:cNvSpPr>
          <p:nvPr>
            <p:ph type="dt" sz="half" idx="10"/>
          </p:nvPr>
        </p:nvSpPr>
        <p:spPr/>
        <p:txBody>
          <a:bodyPr/>
          <a:lstStyle/>
          <a:p>
            <a:fld id="{9FBD9C55-7868-4FF1-8666-2EC1F88A96B2}" type="datetimeFigureOut">
              <a:rPr lang="he-IL" smtClean="0"/>
              <a:t>כ"ה/תשרי/תשפ"ה</a:t>
            </a:fld>
            <a:endParaRPr lang="he-IL"/>
          </a:p>
        </p:txBody>
      </p:sp>
      <p:sp>
        <p:nvSpPr>
          <p:cNvPr id="5" name="מציין מיקום של כותרת תחתונה 4">
            <a:extLst>
              <a:ext uri="{FF2B5EF4-FFF2-40B4-BE49-F238E27FC236}">
                <a16:creationId xmlns:a16="http://schemas.microsoft.com/office/drawing/2014/main" id="{D4241A22-2BD6-3BEA-8C27-0FE8CB6720E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F923376-DC13-4788-9243-E17EA1EC4D2B}"/>
              </a:ext>
            </a:extLst>
          </p:cNvPr>
          <p:cNvSpPr>
            <a:spLocks noGrp="1"/>
          </p:cNvSpPr>
          <p:nvPr>
            <p:ph type="sldNum" sz="quarter" idx="12"/>
          </p:nvPr>
        </p:nvSpPr>
        <p:spPr/>
        <p:txBody>
          <a:bodyPr/>
          <a:lstStyle/>
          <a:p>
            <a:fld id="{207D2C24-4B6F-4387-B270-819B4A4D52BA}" type="slidenum">
              <a:rPr lang="he-IL" smtClean="0"/>
              <a:t>‹#›</a:t>
            </a:fld>
            <a:endParaRPr lang="he-IL"/>
          </a:p>
        </p:txBody>
      </p:sp>
    </p:spTree>
    <p:extLst>
      <p:ext uri="{BB962C8B-B14F-4D97-AF65-F5344CB8AC3E}">
        <p14:creationId xmlns:p14="http://schemas.microsoft.com/office/powerpoint/2010/main" val="2944995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BADB872-81BA-4A65-3CC3-7AEA7F22424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B1F9213-4F2E-4B59-FECF-A957D7946AD9}"/>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AB87B483-D662-5C2B-CD81-7F1379CA282A}"/>
              </a:ext>
            </a:extLst>
          </p:cNvPr>
          <p:cNvSpPr>
            <a:spLocks noGrp="1"/>
          </p:cNvSpPr>
          <p:nvPr>
            <p:ph type="dt" sz="half" idx="10"/>
          </p:nvPr>
        </p:nvSpPr>
        <p:spPr/>
        <p:txBody>
          <a:bodyPr/>
          <a:lstStyle/>
          <a:p>
            <a:fld id="{9FBD9C55-7868-4FF1-8666-2EC1F88A96B2}" type="datetimeFigureOut">
              <a:rPr lang="he-IL" smtClean="0"/>
              <a:t>כ"ה/תשרי/תשפ"ה</a:t>
            </a:fld>
            <a:endParaRPr lang="he-IL"/>
          </a:p>
        </p:txBody>
      </p:sp>
      <p:sp>
        <p:nvSpPr>
          <p:cNvPr id="5" name="מציין מיקום של כותרת תחתונה 4">
            <a:extLst>
              <a:ext uri="{FF2B5EF4-FFF2-40B4-BE49-F238E27FC236}">
                <a16:creationId xmlns:a16="http://schemas.microsoft.com/office/drawing/2014/main" id="{50F2346A-1B0F-731C-65CD-9E96D8C0762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93FEE12-59DA-5A46-91CE-B83BCDEFF1F2}"/>
              </a:ext>
            </a:extLst>
          </p:cNvPr>
          <p:cNvSpPr>
            <a:spLocks noGrp="1"/>
          </p:cNvSpPr>
          <p:nvPr>
            <p:ph type="sldNum" sz="quarter" idx="12"/>
          </p:nvPr>
        </p:nvSpPr>
        <p:spPr/>
        <p:txBody>
          <a:bodyPr/>
          <a:lstStyle/>
          <a:p>
            <a:fld id="{207D2C24-4B6F-4387-B270-819B4A4D52BA}" type="slidenum">
              <a:rPr lang="he-IL" smtClean="0"/>
              <a:t>‹#›</a:t>
            </a:fld>
            <a:endParaRPr lang="he-IL"/>
          </a:p>
        </p:txBody>
      </p:sp>
    </p:spTree>
    <p:extLst>
      <p:ext uri="{BB962C8B-B14F-4D97-AF65-F5344CB8AC3E}">
        <p14:creationId xmlns:p14="http://schemas.microsoft.com/office/powerpoint/2010/main" val="2021143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F39C4DE-D944-62DB-0240-D155B157F2F2}"/>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5AF7165A-985F-8D08-7213-2DAF84DED7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9E57341C-590C-9985-F610-BFA49726ED9A}"/>
              </a:ext>
            </a:extLst>
          </p:cNvPr>
          <p:cNvSpPr>
            <a:spLocks noGrp="1"/>
          </p:cNvSpPr>
          <p:nvPr>
            <p:ph type="dt" sz="half" idx="10"/>
          </p:nvPr>
        </p:nvSpPr>
        <p:spPr/>
        <p:txBody>
          <a:bodyPr/>
          <a:lstStyle/>
          <a:p>
            <a:fld id="{9FBD9C55-7868-4FF1-8666-2EC1F88A96B2}" type="datetimeFigureOut">
              <a:rPr lang="he-IL" smtClean="0"/>
              <a:t>כ"ה/תשרי/תשפ"ה</a:t>
            </a:fld>
            <a:endParaRPr lang="he-IL"/>
          </a:p>
        </p:txBody>
      </p:sp>
      <p:sp>
        <p:nvSpPr>
          <p:cNvPr id="5" name="מציין מיקום של כותרת תחתונה 4">
            <a:extLst>
              <a:ext uri="{FF2B5EF4-FFF2-40B4-BE49-F238E27FC236}">
                <a16:creationId xmlns:a16="http://schemas.microsoft.com/office/drawing/2014/main" id="{259A9292-2C7A-6093-AAFC-5EC56594766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AC0FF911-4D0D-4A09-4BC2-18CEB5112E80}"/>
              </a:ext>
            </a:extLst>
          </p:cNvPr>
          <p:cNvSpPr>
            <a:spLocks noGrp="1"/>
          </p:cNvSpPr>
          <p:nvPr>
            <p:ph type="sldNum" sz="quarter" idx="12"/>
          </p:nvPr>
        </p:nvSpPr>
        <p:spPr/>
        <p:txBody>
          <a:bodyPr/>
          <a:lstStyle/>
          <a:p>
            <a:fld id="{207D2C24-4B6F-4387-B270-819B4A4D52BA}" type="slidenum">
              <a:rPr lang="he-IL" smtClean="0"/>
              <a:t>‹#›</a:t>
            </a:fld>
            <a:endParaRPr lang="he-IL"/>
          </a:p>
        </p:txBody>
      </p:sp>
    </p:spTree>
    <p:extLst>
      <p:ext uri="{BB962C8B-B14F-4D97-AF65-F5344CB8AC3E}">
        <p14:creationId xmlns:p14="http://schemas.microsoft.com/office/powerpoint/2010/main" val="149517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D621B93-B9DD-5DBC-BAFC-5A5F875BDC8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C01AF364-447E-92A8-0E33-C56792036158}"/>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EC8858D1-3087-D5DF-8CEC-1507EDC856D3}"/>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24105F33-2C61-5220-A792-DB312621E1DF}"/>
              </a:ext>
            </a:extLst>
          </p:cNvPr>
          <p:cNvSpPr>
            <a:spLocks noGrp="1"/>
          </p:cNvSpPr>
          <p:nvPr>
            <p:ph type="dt" sz="half" idx="10"/>
          </p:nvPr>
        </p:nvSpPr>
        <p:spPr/>
        <p:txBody>
          <a:bodyPr/>
          <a:lstStyle/>
          <a:p>
            <a:fld id="{9FBD9C55-7868-4FF1-8666-2EC1F88A96B2}" type="datetimeFigureOut">
              <a:rPr lang="he-IL" smtClean="0"/>
              <a:t>כ"ה/תשרי/תשפ"ה</a:t>
            </a:fld>
            <a:endParaRPr lang="he-IL"/>
          </a:p>
        </p:txBody>
      </p:sp>
      <p:sp>
        <p:nvSpPr>
          <p:cNvPr id="6" name="מציין מיקום של כותרת תחתונה 5">
            <a:extLst>
              <a:ext uri="{FF2B5EF4-FFF2-40B4-BE49-F238E27FC236}">
                <a16:creationId xmlns:a16="http://schemas.microsoft.com/office/drawing/2014/main" id="{9F040669-07F4-D987-6C83-14AE6C045261}"/>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F1FBB2D4-93C6-5EAF-20E0-221DC8148DBF}"/>
              </a:ext>
            </a:extLst>
          </p:cNvPr>
          <p:cNvSpPr>
            <a:spLocks noGrp="1"/>
          </p:cNvSpPr>
          <p:nvPr>
            <p:ph type="sldNum" sz="quarter" idx="12"/>
          </p:nvPr>
        </p:nvSpPr>
        <p:spPr/>
        <p:txBody>
          <a:bodyPr/>
          <a:lstStyle/>
          <a:p>
            <a:fld id="{207D2C24-4B6F-4387-B270-819B4A4D52BA}" type="slidenum">
              <a:rPr lang="he-IL" smtClean="0"/>
              <a:t>‹#›</a:t>
            </a:fld>
            <a:endParaRPr lang="he-IL"/>
          </a:p>
        </p:txBody>
      </p:sp>
    </p:spTree>
    <p:extLst>
      <p:ext uri="{BB962C8B-B14F-4D97-AF65-F5344CB8AC3E}">
        <p14:creationId xmlns:p14="http://schemas.microsoft.com/office/powerpoint/2010/main" val="4005496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6251DA4-910A-46BD-9350-1201D054FD7A}"/>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8B18A0DE-47EA-1C10-F99C-758614A8E0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10FEEE1D-B7ED-94F5-6C0E-AC15E7FACC8A}"/>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11736B8A-B6BD-6AC2-8EC8-201760A676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B404B3A3-00F4-8263-744E-ACB233F4BEA2}"/>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10D7D250-66B2-7BAD-545B-F2AD94E7459F}"/>
              </a:ext>
            </a:extLst>
          </p:cNvPr>
          <p:cNvSpPr>
            <a:spLocks noGrp="1"/>
          </p:cNvSpPr>
          <p:nvPr>
            <p:ph type="dt" sz="half" idx="10"/>
          </p:nvPr>
        </p:nvSpPr>
        <p:spPr/>
        <p:txBody>
          <a:bodyPr/>
          <a:lstStyle/>
          <a:p>
            <a:fld id="{9FBD9C55-7868-4FF1-8666-2EC1F88A96B2}" type="datetimeFigureOut">
              <a:rPr lang="he-IL" smtClean="0"/>
              <a:t>כ"ה/תשרי/תשפ"ה</a:t>
            </a:fld>
            <a:endParaRPr lang="he-IL"/>
          </a:p>
        </p:txBody>
      </p:sp>
      <p:sp>
        <p:nvSpPr>
          <p:cNvPr id="8" name="מציין מיקום של כותרת תחתונה 7">
            <a:extLst>
              <a:ext uri="{FF2B5EF4-FFF2-40B4-BE49-F238E27FC236}">
                <a16:creationId xmlns:a16="http://schemas.microsoft.com/office/drawing/2014/main" id="{84C93965-E5D8-6DEE-7CD4-6902B712486C}"/>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B7DF1625-93F0-0584-3430-1960AA241CB8}"/>
              </a:ext>
            </a:extLst>
          </p:cNvPr>
          <p:cNvSpPr>
            <a:spLocks noGrp="1"/>
          </p:cNvSpPr>
          <p:nvPr>
            <p:ph type="sldNum" sz="quarter" idx="12"/>
          </p:nvPr>
        </p:nvSpPr>
        <p:spPr/>
        <p:txBody>
          <a:bodyPr/>
          <a:lstStyle/>
          <a:p>
            <a:fld id="{207D2C24-4B6F-4387-B270-819B4A4D52BA}" type="slidenum">
              <a:rPr lang="he-IL" smtClean="0"/>
              <a:t>‹#›</a:t>
            </a:fld>
            <a:endParaRPr lang="he-IL"/>
          </a:p>
        </p:txBody>
      </p:sp>
    </p:spTree>
    <p:extLst>
      <p:ext uri="{BB962C8B-B14F-4D97-AF65-F5344CB8AC3E}">
        <p14:creationId xmlns:p14="http://schemas.microsoft.com/office/powerpoint/2010/main" val="3958397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FFC858-717E-CA40-A332-965FDAA21B8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D07A6D15-A8AD-D488-D300-792FD0132DF6}"/>
              </a:ext>
            </a:extLst>
          </p:cNvPr>
          <p:cNvSpPr>
            <a:spLocks noGrp="1"/>
          </p:cNvSpPr>
          <p:nvPr>
            <p:ph type="dt" sz="half" idx="10"/>
          </p:nvPr>
        </p:nvSpPr>
        <p:spPr/>
        <p:txBody>
          <a:bodyPr/>
          <a:lstStyle/>
          <a:p>
            <a:fld id="{9FBD9C55-7868-4FF1-8666-2EC1F88A96B2}" type="datetimeFigureOut">
              <a:rPr lang="he-IL" smtClean="0"/>
              <a:t>כ"ה/תשרי/תשפ"ה</a:t>
            </a:fld>
            <a:endParaRPr lang="he-IL"/>
          </a:p>
        </p:txBody>
      </p:sp>
      <p:sp>
        <p:nvSpPr>
          <p:cNvPr id="4" name="מציין מיקום של כותרת תחתונה 3">
            <a:extLst>
              <a:ext uri="{FF2B5EF4-FFF2-40B4-BE49-F238E27FC236}">
                <a16:creationId xmlns:a16="http://schemas.microsoft.com/office/drawing/2014/main" id="{B8056466-23EE-B77B-DF6C-6536CA06C503}"/>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A57BC434-4B3A-8314-BA9C-212174E8280A}"/>
              </a:ext>
            </a:extLst>
          </p:cNvPr>
          <p:cNvSpPr>
            <a:spLocks noGrp="1"/>
          </p:cNvSpPr>
          <p:nvPr>
            <p:ph type="sldNum" sz="quarter" idx="12"/>
          </p:nvPr>
        </p:nvSpPr>
        <p:spPr/>
        <p:txBody>
          <a:bodyPr/>
          <a:lstStyle/>
          <a:p>
            <a:fld id="{207D2C24-4B6F-4387-B270-819B4A4D52BA}" type="slidenum">
              <a:rPr lang="he-IL" smtClean="0"/>
              <a:t>‹#›</a:t>
            </a:fld>
            <a:endParaRPr lang="he-IL"/>
          </a:p>
        </p:txBody>
      </p:sp>
    </p:spTree>
    <p:extLst>
      <p:ext uri="{BB962C8B-B14F-4D97-AF65-F5344CB8AC3E}">
        <p14:creationId xmlns:p14="http://schemas.microsoft.com/office/powerpoint/2010/main" val="2852261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F4A2BB1F-2FD8-DAE5-B907-07600C45AC90}"/>
              </a:ext>
            </a:extLst>
          </p:cNvPr>
          <p:cNvSpPr>
            <a:spLocks noGrp="1"/>
          </p:cNvSpPr>
          <p:nvPr>
            <p:ph type="dt" sz="half" idx="10"/>
          </p:nvPr>
        </p:nvSpPr>
        <p:spPr/>
        <p:txBody>
          <a:bodyPr/>
          <a:lstStyle/>
          <a:p>
            <a:fld id="{9FBD9C55-7868-4FF1-8666-2EC1F88A96B2}" type="datetimeFigureOut">
              <a:rPr lang="he-IL" smtClean="0"/>
              <a:t>כ"ה/תשרי/תשפ"ה</a:t>
            </a:fld>
            <a:endParaRPr lang="he-IL"/>
          </a:p>
        </p:txBody>
      </p:sp>
      <p:sp>
        <p:nvSpPr>
          <p:cNvPr id="3" name="מציין מיקום של כותרת תחתונה 2">
            <a:extLst>
              <a:ext uri="{FF2B5EF4-FFF2-40B4-BE49-F238E27FC236}">
                <a16:creationId xmlns:a16="http://schemas.microsoft.com/office/drawing/2014/main" id="{63A90861-3A05-ED04-CD0F-D5C11389C6BB}"/>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1046F814-DAF8-64B2-E81B-7FE737DF5088}"/>
              </a:ext>
            </a:extLst>
          </p:cNvPr>
          <p:cNvSpPr>
            <a:spLocks noGrp="1"/>
          </p:cNvSpPr>
          <p:nvPr>
            <p:ph type="sldNum" sz="quarter" idx="12"/>
          </p:nvPr>
        </p:nvSpPr>
        <p:spPr/>
        <p:txBody>
          <a:bodyPr/>
          <a:lstStyle/>
          <a:p>
            <a:fld id="{207D2C24-4B6F-4387-B270-819B4A4D52BA}" type="slidenum">
              <a:rPr lang="he-IL" smtClean="0"/>
              <a:t>‹#›</a:t>
            </a:fld>
            <a:endParaRPr lang="he-IL"/>
          </a:p>
        </p:txBody>
      </p:sp>
    </p:spTree>
    <p:extLst>
      <p:ext uri="{BB962C8B-B14F-4D97-AF65-F5344CB8AC3E}">
        <p14:creationId xmlns:p14="http://schemas.microsoft.com/office/powerpoint/2010/main" val="24496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0981722-ABF2-8DA3-CE28-05B1D8ABE770}"/>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4C74908-C053-E82A-A7F3-864486ACD9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3358DDC8-C16B-F0E4-D63D-24A9CB76D9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8B1E7A43-8C2A-FBFA-AC45-DBFDB8E6FF1B}"/>
              </a:ext>
            </a:extLst>
          </p:cNvPr>
          <p:cNvSpPr>
            <a:spLocks noGrp="1"/>
          </p:cNvSpPr>
          <p:nvPr>
            <p:ph type="dt" sz="half" idx="10"/>
          </p:nvPr>
        </p:nvSpPr>
        <p:spPr/>
        <p:txBody>
          <a:bodyPr/>
          <a:lstStyle/>
          <a:p>
            <a:fld id="{9FBD9C55-7868-4FF1-8666-2EC1F88A96B2}" type="datetimeFigureOut">
              <a:rPr lang="he-IL" smtClean="0"/>
              <a:t>כ"ה/תשרי/תשפ"ה</a:t>
            </a:fld>
            <a:endParaRPr lang="he-IL"/>
          </a:p>
        </p:txBody>
      </p:sp>
      <p:sp>
        <p:nvSpPr>
          <p:cNvPr id="6" name="מציין מיקום של כותרת תחתונה 5">
            <a:extLst>
              <a:ext uri="{FF2B5EF4-FFF2-40B4-BE49-F238E27FC236}">
                <a16:creationId xmlns:a16="http://schemas.microsoft.com/office/drawing/2014/main" id="{9647E2E2-FBCD-FC48-DBDD-2557735E1AF0}"/>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581F39D-7913-CEDE-EC9C-64C02B383953}"/>
              </a:ext>
            </a:extLst>
          </p:cNvPr>
          <p:cNvSpPr>
            <a:spLocks noGrp="1"/>
          </p:cNvSpPr>
          <p:nvPr>
            <p:ph type="sldNum" sz="quarter" idx="12"/>
          </p:nvPr>
        </p:nvSpPr>
        <p:spPr/>
        <p:txBody>
          <a:bodyPr/>
          <a:lstStyle/>
          <a:p>
            <a:fld id="{207D2C24-4B6F-4387-B270-819B4A4D52BA}" type="slidenum">
              <a:rPr lang="he-IL" smtClean="0"/>
              <a:t>‹#›</a:t>
            </a:fld>
            <a:endParaRPr lang="he-IL"/>
          </a:p>
        </p:txBody>
      </p:sp>
    </p:spTree>
    <p:extLst>
      <p:ext uri="{BB962C8B-B14F-4D97-AF65-F5344CB8AC3E}">
        <p14:creationId xmlns:p14="http://schemas.microsoft.com/office/powerpoint/2010/main" val="2108358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7A2AC94-98C9-55F3-35EE-A800446D9F8D}"/>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ECA953A0-8981-0422-8BCE-E72DB9FD86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A6470043-B00B-BD55-CABA-2228222552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ED6B64D2-9762-8937-398F-357DEEF7AA41}"/>
              </a:ext>
            </a:extLst>
          </p:cNvPr>
          <p:cNvSpPr>
            <a:spLocks noGrp="1"/>
          </p:cNvSpPr>
          <p:nvPr>
            <p:ph type="dt" sz="half" idx="10"/>
          </p:nvPr>
        </p:nvSpPr>
        <p:spPr/>
        <p:txBody>
          <a:bodyPr/>
          <a:lstStyle/>
          <a:p>
            <a:fld id="{9FBD9C55-7868-4FF1-8666-2EC1F88A96B2}" type="datetimeFigureOut">
              <a:rPr lang="he-IL" smtClean="0"/>
              <a:t>כ"ה/תשרי/תשפ"ה</a:t>
            </a:fld>
            <a:endParaRPr lang="he-IL"/>
          </a:p>
        </p:txBody>
      </p:sp>
      <p:sp>
        <p:nvSpPr>
          <p:cNvPr id="6" name="מציין מיקום של כותרת תחתונה 5">
            <a:extLst>
              <a:ext uri="{FF2B5EF4-FFF2-40B4-BE49-F238E27FC236}">
                <a16:creationId xmlns:a16="http://schemas.microsoft.com/office/drawing/2014/main" id="{1177BF27-96D7-69E6-1C1B-962CD16CE616}"/>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394EAC9D-D382-CAAF-E990-0C96974C8D87}"/>
              </a:ext>
            </a:extLst>
          </p:cNvPr>
          <p:cNvSpPr>
            <a:spLocks noGrp="1"/>
          </p:cNvSpPr>
          <p:nvPr>
            <p:ph type="sldNum" sz="quarter" idx="12"/>
          </p:nvPr>
        </p:nvSpPr>
        <p:spPr/>
        <p:txBody>
          <a:bodyPr/>
          <a:lstStyle/>
          <a:p>
            <a:fld id="{207D2C24-4B6F-4387-B270-819B4A4D52BA}" type="slidenum">
              <a:rPr lang="he-IL" smtClean="0"/>
              <a:t>‹#›</a:t>
            </a:fld>
            <a:endParaRPr lang="he-IL"/>
          </a:p>
        </p:txBody>
      </p:sp>
    </p:spTree>
    <p:extLst>
      <p:ext uri="{BB962C8B-B14F-4D97-AF65-F5344CB8AC3E}">
        <p14:creationId xmlns:p14="http://schemas.microsoft.com/office/powerpoint/2010/main" val="3397127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2C44265B-043F-1F07-3CAB-932E925B704E}"/>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7F7F275-8CE0-1ACF-B76A-589480F29F11}"/>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D03EBD0-0AD0-F437-0377-5282F4A62C7C}"/>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9FBD9C55-7868-4FF1-8666-2EC1F88A96B2}" type="datetimeFigureOut">
              <a:rPr lang="he-IL" smtClean="0"/>
              <a:t>כ"ה/תשרי/תשפ"ה</a:t>
            </a:fld>
            <a:endParaRPr lang="he-IL"/>
          </a:p>
        </p:txBody>
      </p:sp>
      <p:sp>
        <p:nvSpPr>
          <p:cNvPr id="5" name="מציין מיקום של כותרת תחתונה 4">
            <a:extLst>
              <a:ext uri="{FF2B5EF4-FFF2-40B4-BE49-F238E27FC236}">
                <a16:creationId xmlns:a16="http://schemas.microsoft.com/office/drawing/2014/main" id="{C38DA500-A716-7804-01EC-82DBC212E8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FE65C948-B680-D4A3-8DE9-330AB8B2208F}"/>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207D2C24-4B6F-4387-B270-819B4A4D52BA}" type="slidenum">
              <a:rPr lang="he-IL" smtClean="0"/>
              <a:t>‹#›</a:t>
            </a:fld>
            <a:endParaRPr lang="he-IL"/>
          </a:p>
        </p:txBody>
      </p:sp>
    </p:spTree>
    <p:extLst>
      <p:ext uri="{BB962C8B-B14F-4D97-AF65-F5344CB8AC3E}">
        <p14:creationId xmlns:p14="http://schemas.microsoft.com/office/powerpoint/2010/main" val="18407657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C0F92-0D65-E3D0-9D6E-BA40BFCC9374}"/>
              </a:ext>
            </a:extLst>
          </p:cNvPr>
          <p:cNvSpPr txBox="1"/>
          <p:nvPr/>
        </p:nvSpPr>
        <p:spPr>
          <a:xfrm>
            <a:off x="2062264" y="126460"/>
            <a:ext cx="8161506" cy="2062103"/>
          </a:xfrm>
          <a:prstGeom prst="rect">
            <a:avLst/>
          </a:prstGeom>
          <a:noFill/>
        </p:spPr>
        <p:txBody>
          <a:bodyPr wrap="square" rtlCol="1">
            <a:spAutoFit/>
          </a:bodyPr>
          <a:lstStyle/>
          <a:p>
            <a:pPr algn="ctr"/>
            <a:r>
              <a:rPr lang="en-US" sz="4400" dirty="0">
                <a:solidFill>
                  <a:schemeClr val="bg1"/>
                </a:solidFill>
              </a:rPr>
              <a:t>TEC-GEN</a:t>
            </a:r>
            <a:endParaRPr lang="en-US" sz="2800" dirty="0">
              <a:solidFill>
                <a:schemeClr val="bg1"/>
              </a:solidFill>
            </a:endParaRPr>
          </a:p>
          <a:p>
            <a:pPr algn="ctr"/>
            <a:r>
              <a:rPr lang="he-IL" sz="2800" dirty="0">
                <a:solidFill>
                  <a:schemeClr val="bg1"/>
                </a:solidFill>
              </a:rPr>
              <a:t>פלטפורמה מבוססת בינה מלאכותית להכשרת סטודנטים לרפואה בקרדיולוגיה</a:t>
            </a:r>
          </a:p>
          <a:p>
            <a:pPr algn="ctr"/>
            <a:r>
              <a:rPr lang="he-IL" sz="2800" dirty="0">
                <a:solidFill>
                  <a:schemeClr val="bg1"/>
                </a:solidFill>
              </a:rPr>
              <a:t>מגישים: יאיר דוידוף </a:t>
            </a:r>
            <a:r>
              <a:rPr lang="he-IL" sz="2800" dirty="0" err="1">
                <a:solidFill>
                  <a:schemeClr val="bg1"/>
                </a:solidFill>
              </a:rPr>
              <a:t>ואליסף</a:t>
            </a:r>
            <a:r>
              <a:rPr lang="he-IL" sz="2800" dirty="0">
                <a:solidFill>
                  <a:schemeClr val="bg1"/>
                </a:solidFill>
              </a:rPr>
              <a:t> </a:t>
            </a:r>
            <a:r>
              <a:rPr lang="he-IL" sz="2800" dirty="0" err="1">
                <a:solidFill>
                  <a:schemeClr val="bg1"/>
                </a:solidFill>
              </a:rPr>
              <a:t>סינואני</a:t>
            </a:r>
            <a:endParaRPr lang="he-IL" sz="2800" dirty="0">
              <a:solidFill>
                <a:schemeClr val="bg1"/>
              </a:solidFill>
            </a:endParaRPr>
          </a:p>
        </p:txBody>
      </p:sp>
    </p:spTree>
    <p:extLst>
      <p:ext uri="{BB962C8B-B14F-4D97-AF65-F5344CB8AC3E}">
        <p14:creationId xmlns:p14="http://schemas.microsoft.com/office/powerpoint/2010/main" val="2961545640"/>
      </p:ext>
    </p:extLst>
  </p:cSld>
  <p:clrMapOvr>
    <a:masterClrMapping/>
  </p:clrMapOvr>
  <p:transition spd="slow" advTm="300">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E7A2019-330B-B6FB-43FF-B10CA7A11C0C}"/>
            </a:ext>
          </a:extLst>
        </p:cNvPr>
        <p:cNvGrpSpPr/>
        <p:nvPr/>
      </p:nvGrpSpPr>
      <p:grpSpPr>
        <a:xfrm>
          <a:off x="0" y="0"/>
          <a:ext cx="0" cy="0"/>
          <a:chOff x="0" y="0"/>
          <a:chExt cx="0" cy="0"/>
        </a:xfrm>
      </p:grpSpPr>
      <p:sp>
        <p:nvSpPr>
          <p:cNvPr id="2" name="Rectangle 9">
            <a:extLst>
              <a:ext uri="{FF2B5EF4-FFF2-40B4-BE49-F238E27FC236}">
                <a16:creationId xmlns:a16="http://schemas.microsoft.com/office/drawing/2014/main" id="{81C41FB4-404E-1569-243A-7A046DD969A6}"/>
              </a:ext>
            </a:extLst>
          </p:cNvPr>
          <p:cNvSpPr>
            <a:spLocks noChangeArrowheads="1"/>
          </p:cNvSpPr>
          <p:nvPr/>
        </p:nvSpPr>
        <p:spPr bwMode="auto">
          <a:xfrm>
            <a:off x="1266497" y="2011769"/>
            <a:ext cx="4085665" cy="359120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lvl="0" fontAlgn="base">
              <a:lnSpc>
                <a:spcPct val="90000"/>
              </a:lnSpc>
              <a:spcBef>
                <a:spcPct val="0"/>
              </a:spcBef>
              <a:spcAft>
                <a:spcPts val="600"/>
              </a:spcAft>
            </a:pPr>
            <a:r>
              <a:rPr lang="en-US" altLang="he-IL" sz="1900" b="1" dirty="0" err="1"/>
              <a:t>הצורך</a:t>
            </a:r>
            <a:r>
              <a:rPr lang="en-US" altLang="he-IL" sz="1900" b="1" dirty="0"/>
              <a:t> </a:t>
            </a:r>
            <a:r>
              <a:rPr lang="en-US" altLang="he-IL" sz="1900" b="1" dirty="0" err="1"/>
              <a:t>במערכת</a:t>
            </a:r>
            <a:r>
              <a:rPr lang="en-US" altLang="he-IL" sz="1900" b="1" dirty="0"/>
              <a:t> TEC-GEN</a:t>
            </a:r>
          </a:p>
          <a:p>
            <a:pPr lvl="0" indent="-228600" algn="r" fontAlgn="base">
              <a:lnSpc>
                <a:spcPct val="90000"/>
              </a:lnSpc>
              <a:spcBef>
                <a:spcPct val="0"/>
              </a:spcBef>
              <a:spcAft>
                <a:spcPts val="600"/>
              </a:spcAft>
              <a:buFont typeface="Arial" panose="020B0604020202020204" pitchFamily="34" charset="0"/>
              <a:buChar char="•"/>
            </a:pPr>
            <a:endParaRPr lang="en-US" altLang="he-IL" sz="1900" dirty="0"/>
          </a:p>
          <a:p>
            <a:pPr lvl="0" indent="-228600" algn="r" fontAlgn="base">
              <a:lnSpc>
                <a:spcPct val="90000"/>
              </a:lnSpc>
              <a:spcBef>
                <a:spcPct val="0"/>
              </a:spcBef>
              <a:spcAft>
                <a:spcPts val="600"/>
              </a:spcAft>
              <a:buFont typeface="Arial" panose="020B0604020202020204" pitchFamily="34" charset="0"/>
              <a:buChar char="•"/>
            </a:pPr>
            <a:r>
              <a:rPr lang="en-US" altLang="he-IL" sz="1900" dirty="0" err="1"/>
              <a:t>נקודות</a:t>
            </a:r>
            <a:r>
              <a:rPr lang="en-US" altLang="he-IL" sz="1900" dirty="0"/>
              <a:t> </a:t>
            </a:r>
            <a:r>
              <a:rPr lang="en-US" altLang="he-IL" sz="1900" dirty="0" err="1"/>
              <a:t>עיקריות</a:t>
            </a:r>
            <a:r>
              <a:rPr lang="en-US" altLang="he-IL" sz="1900" dirty="0"/>
              <a:t>:</a:t>
            </a:r>
          </a:p>
          <a:p>
            <a:pPr lvl="0" indent="-228600" algn="r" fontAlgn="base">
              <a:lnSpc>
                <a:spcPct val="90000"/>
              </a:lnSpc>
              <a:spcBef>
                <a:spcPct val="0"/>
              </a:spcBef>
              <a:spcAft>
                <a:spcPts val="600"/>
              </a:spcAft>
              <a:buFont typeface="Arial" panose="020B0604020202020204" pitchFamily="34" charset="0"/>
              <a:buChar char="•"/>
            </a:pPr>
            <a:r>
              <a:rPr lang="en-US" altLang="he-IL" sz="1900" dirty="0" err="1"/>
              <a:t>סטודנטים</a:t>
            </a:r>
            <a:r>
              <a:rPr lang="en-US" altLang="he-IL" sz="1900" dirty="0"/>
              <a:t> </a:t>
            </a:r>
            <a:r>
              <a:rPr lang="en-US" altLang="he-IL" sz="1900" dirty="0" err="1"/>
              <a:t>מתקשים</a:t>
            </a:r>
            <a:r>
              <a:rPr lang="en-US" altLang="he-IL" sz="1900" dirty="0"/>
              <a:t> </a:t>
            </a:r>
            <a:r>
              <a:rPr lang="en-US" altLang="he-IL" sz="1900" dirty="0" err="1"/>
              <a:t>בפרשנות</a:t>
            </a:r>
            <a:r>
              <a:rPr lang="en-US" altLang="he-IL" sz="1900" dirty="0"/>
              <a:t> </a:t>
            </a:r>
            <a:r>
              <a:rPr lang="en-US" altLang="he-IL" sz="1900" dirty="0" err="1"/>
              <a:t>של</a:t>
            </a:r>
            <a:r>
              <a:rPr lang="en-US" altLang="he-IL" sz="1900" dirty="0"/>
              <a:t> </a:t>
            </a:r>
            <a:r>
              <a:rPr lang="en-US" altLang="he-IL" sz="1900" dirty="0" err="1"/>
              <a:t>בדיקות</a:t>
            </a:r>
            <a:r>
              <a:rPr lang="en-US" altLang="he-IL" sz="1900" dirty="0"/>
              <a:t> ECG </a:t>
            </a:r>
            <a:r>
              <a:rPr lang="en-US" altLang="he-IL" sz="1900" dirty="0" err="1"/>
              <a:t>במיון</a:t>
            </a:r>
            <a:r>
              <a:rPr lang="en-US" altLang="he-IL" sz="1900" dirty="0"/>
              <a:t>.</a:t>
            </a:r>
          </a:p>
          <a:p>
            <a:pPr lvl="0" indent="-228600" algn="r" fontAlgn="base">
              <a:lnSpc>
                <a:spcPct val="90000"/>
              </a:lnSpc>
              <a:spcBef>
                <a:spcPct val="0"/>
              </a:spcBef>
              <a:spcAft>
                <a:spcPts val="600"/>
              </a:spcAft>
              <a:buFont typeface="Arial" panose="020B0604020202020204" pitchFamily="34" charset="0"/>
              <a:buChar char="•"/>
            </a:pPr>
            <a:endParaRPr lang="en-US" altLang="he-IL" sz="1900" dirty="0"/>
          </a:p>
          <a:p>
            <a:pPr lvl="0" indent="-228600" algn="r" fontAlgn="base">
              <a:lnSpc>
                <a:spcPct val="90000"/>
              </a:lnSpc>
              <a:spcBef>
                <a:spcPct val="0"/>
              </a:spcBef>
              <a:spcAft>
                <a:spcPts val="600"/>
              </a:spcAft>
              <a:buFont typeface="Arial" panose="020B0604020202020204" pitchFamily="34" charset="0"/>
              <a:buChar char="•"/>
            </a:pPr>
            <a:r>
              <a:rPr lang="en-US" altLang="he-IL" sz="1900" dirty="0" err="1"/>
              <a:t>החשיבות</a:t>
            </a:r>
            <a:r>
              <a:rPr lang="en-US" altLang="he-IL" sz="1900" dirty="0"/>
              <a:t> </a:t>
            </a:r>
            <a:r>
              <a:rPr lang="en-US" altLang="he-IL" sz="1900" dirty="0" err="1"/>
              <a:t>של</a:t>
            </a:r>
            <a:r>
              <a:rPr lang="en-US" altLang="he-IL" sz="1900" dirty="0"/>
              <a:t> </a:t>
            </a:r>
            <a:r>
              <a:rPr lang="en-US" altLang="he-IL" sz="1900" dirty="0" err="1"/>
              <a:t>זיהוי</a:t>
            </a:r>
            <a:r>
              <a:rPr lang="en-US" altLang="he-IL" sz="1900" dirty="0"/>
              <a:t> </a:t>
            </a:r>
            <a:r>
              <a:rPr lang="en-US" altLang="he-IL" sz="1900" dirty="0" err="1"/>
              <a:t>מהיר</a:t>
            </a:r>
            <a:r>
              <a:rPr lang="en-US" altLang="he-IL" sz="1900" dirty="0"/>
              <a:t> </a:t>
            </a:r>
            <a:r>
              <a:rPr lang="en-US" altLang="he-IL" sz="1900" dirty="0" err="1"/>
              <a:t>של</a:t>
            </a:r>
            <a:r>
              <a:rPr lang="en-US" altLang="he-IL" sz="1900" dirty="0"/>
              <a:t> </a:t>
            </a:r>
            <a:r>
              <a:rPr lang="en-US" altLang="he-IL" sz="1900" dirty="0" err="1"/>
              <a:t>בדיקות</a:t>
            </a:r>
            <a:r>
              <a:rPr lang="en-US" altLang="he-IL" sz="1900" dirty="0"/>
              <a:t> </a:t>
            </a:r>
            <a:r>
              <a:rPr lang="en-US" altLang="he-IL" sz="1900" dirty="0" err="1"/>
              <a:t>אק"ג</a:t>
            </a:r>
            <a:r>
              <a:rPr lang="en-US" altLang="he-IL" sz="1900" dirty="0"/>
              <a:t> </a:t>
            </a:r>
            <a:r>
              <a:rPr lang="en-US" altLang="he-IL" sz="1900" dirty="0" err="1"/>
              <a:t>להצלת</a:t>
            </a:r>
            <a:r>
              <a:rPr lang="en-US" altLang="he-IL" sz="1900" dirty="0"/>
              <a:t> </a:t>
            </a:r>
            <a:r>
              <a:rPr lang="en-US" altLang="he-IL" sz="1900" dirty="0" err="1"/>
              <a:t>חיים</a:t>
            </a:r>
            <a:r>
              <a:rPr lang="en-US" altLang="he-IL" sz="1900" dirty="0"/>
              <a:t>.</a:t>
            </a:r>
          </a:p>
          <a:p>
            <a:pPr lvl="0" indent="-228600" algn="r" fontAlgn="base">
              <a:lnSpc>
                <a:spcPct val="90000"/>
              </a:lnSpc>
              <a:spcBef>
                <a:spcPct val="0"/>
              </a:spcBef>
              <a:spcAft>
                <a:spcPts val="600"/>
              </a:spcAft>
              <a:buFont typeface="Arial" panose="020B0604020202020204" pitchFamily="34" charset="0"/>
              <a:buChar char="•"/>
            </a:pPr>
            <a:endParaRPr lang="en-US" altLang="he-IL" sz="1900" dirty="0"/>
          </a:p>
          <a:p>
            <a:pPr lvl="0" indent="-228600" algn="r" fontAlgn="base">
              <a:lnSpc>
                <a:spcPct val="90000"/>
              </a:lnSpc>
              <a:spcBef>
                <a:spcPct val="0"/>
              </a:spcBef>
              <a:spcAft>
                <a:spcPts val="600"/>
              </a:spcAft>
              <a:buFont typeface="Arial" panose="020B0604020202020204" pitchFamily="34" charset="0"/>
              <a:buChar char="•"/>
            </a:pPr>
            <a:r>
              <a:rPr lang="en-US" altLang="he-IL" sz="1900" dirty="0" err="1"/>
              <a:t>המערכת</a:t>
            </a:r>
            <a:r>
              <a:rPr lang="en-US" altLang="he-IL" sz="1900" dirty="0"/>
              <a:t> </a:t>
            </a:r>
            <a:r>
              <a:rPr lang="en-US" altLang="he-IL" sz="1900" dirty="0" err="1"/>
              <a:t>מציעה</a:t>
            </a:r>
            <a:r>
              <a:rPr lang="en-US" altLang="he-IL" sz="1900" dirty="0"/>
              <a:t> </a:t>
            </a:r>
            <a:r>
              <a:rPr lang="en-US" altLang="he-IL" sz="1900" dirty="0" err="1"/>
              <a:t>חידוש</a:t>
            </a:r>
            <a:r>
              <a:rPr lang="en-US" altLang="he-IL" sz="1900" dirty="0"/>
              <a:t> </a:t>
            </a:r>
            <a:r>
              <a:rPr lang="en-US" altLang="he-IL" sz="1900" dirty="0" err="1"/>
              <a:t>בשילוב</a:t>
            </a:r>
            <a:r>
              <a:rPr lang="en-US" altLang="he-IL" sz="1900" dirty="0"/>
              <a:t> </a:t>
            </a:r>
            <a:r>
              <a:rPr lang="en-US" altLang="he-IL" sz="1900" dirty="0" err="1"/>
              <a:t>בינה</a:t>
            </a:r>
            <a:r>
              <a:rPr lang="en-US" altLang="he-IL" sz="1900" dirty="0"/>
              <a:t> </a:t>
            </a:r>
            <a:r>
              <a:rPr lang="en-US" altLang="he-IL" sz="1900" dirty="0" err="1"/>
              <a:t>מלאכותית</a:t>
            </a:r>
            <a:r>
              <a:rPr lang="en-US" altLang="he-IL" sz="1900" dirty="0"/>
              <a:t> </a:t>
            </a:r>
            <a:r>
              <a:rPr lang="en-US" altLang="he-IL" sz="1900" dirty="0" err="1"/>
              <a:t>למשוב</a:t>
            </a:r>
            <a:r>
              <a:rPr lang="en-US" altLang="he-IL" sz="1900" dirty="0"/>
              <a:t> </a:t>
            </a:r>
            <a:r>
              <a:rPr lang="en-US" altLang="he-IL" sz="1900" dirty="0" err="1"/>
              <a:t>מותאם</a:t>
            </a:r>
            <a:r>
              <a:rPr lang="en-US" altLang="he-IL" sz="1900" dirty="0"/>
              <a:t> </a:t>
            </a:r>
            <a:r>
              <a:rPr lang="en-US" altLang="he-IL" sz="1900" dirty="0" err="1"/>
              <a:t>אישי</a:t>
            </a:r>
            <a:r>
              <a:rPr lang="en-US" altLang="he-IL" sz="1900" dirty="0"/>
              <a:t> </a:t>
            </a:r>
            <a:r>
              <a:rPr lang="en-US" altLang="he-IL" sz="1900" dirty="0" err="1"/>
              <a:t>בזמן</a:t>
            </a:r>
            <a:r>
              <a:rPr lang="en-US" altLang="he-IL" sz="1900" dirty="0"/>
              <a:t> </a:t>
            </a:r>
            <a:r>
              <a:rPr lang="en-US" altLang="he-IL" sz="1900" dirty="0" err="1"/>
              <a:t>אמת</a:t>
            </a:r>
            <a:r>
              <a:rPr lang="en-US" altLang="he-IL" sz="1900" dirty="0"/>
              <a:t>.</a:t>
            </a:r>
            <a:endParaRPr kumimoji="0" lang="en-US" altLang="he-IL" sz="1900" b="0" i="0" u="none" strike="noStrike" cap="none" normalizeH="0" baseline="0" dirty="0">
              <a:ln>
                <a:noFill/>
              </a:ln>
              <a:effectLst/>
            </a:endParaRPr>
          </a:p>
        </p:txBody>
      </p:sp>
      <p:pic>
        <p:nvPicPr>
          <p:cNvPr id="3" name="Picture 2" descr="A group of people sitting at desks in a room with computers&#10;&#10;Description automatically generated">
            <a:extLst>
              <a:ext uri="{FF2B5EF4-FFF2-40B4-BE49-F238E27FC236}">
                <a16:creationId xmlns:a16="http://schemas.microsoft.com/office/drawing/2014/main" id="{9E70492E-0BB2-F191-422B-182406337E9B}"/>
              </a:ext>
            </a:extLst>
          </p:cNvPr>
          <p:cNvPicPr>
            <a:picLocks noChangeAspect="1"/>
          </p:cNvPicPr>
          <p:nvPr/>
        </p:nvPicPr>
        <p:blipFill>
          <a:blip r:embed="rId3"/>
          <a:srcRect l="2312" r="2311"/>
          <a:stretch/>
        </p:blipFill>
        <p:spPr>
          <a:xfrm>
            <a:off x="6096000" y="510926"/>
            <a:ext cx="5060730" cy="5373187"/>
          </a:xfrm>
          <a:prstGeom prst="rect">
            <a:avLst/>
          </a:prstGeom>
        </p:spPr>
      </p:pic>
    </p:spTree>
    <p:extLst>
      <p:ext uri="{BB962C8B-B14F-4D97-AF65-F5344CB8AC3E}">
        <p14:creationId xmlns:p14="http://schemas.microsoft.com/office/powerpoint/2010/main" val="446779306"/>
      </p:ext>
    </p:extLst>
  </p:cSld>
  <p:clrMapOvr>
    <a:masterClrMapping/>
  </p:clrMapOvr>
  <p:transition spd="slow" advTm="300">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A10A69F-C5E1-1FF7-3471-17AA96D8411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7501D8E-3A96-D39D-94B1-8E6797823EB8}"/>
              </a:ext>
            </a:extLst>
          </p:cNvPr>
          <p:cNvPicPr>
            <a:picLocks noChangeAspect="1"/>
          </p:cNvPicPr>
          <p:nvPr/>
        </p:nvPicPr>
        <p:blipFill>
          <a:blip r:embed="rId3"/>
          <a:stretch>
            <a:fillRect/>
          </a:stretch>
        </p:blipFill>
        <p:spPr>
          <a:xfrm>
            <a:off x="1137745" y="1326932"/>
            <a:ext cx="4301358" cy="4301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DF7D8F90-5C2E-2E00-22EF-6B967624E500}"/>
              </a:ext>
            </a:extLst>
          </p:cNvPr>
          <p:cNvSpPr txBox="1"/>
          <p:nvPr/>
        </p:nvSpPr>
        <p:spPr>
          <a:xfrm>
            <a:off x="5977758" y="2383076"/>
            <a:ext cx="5076497" cy="2308324"/>
          </a:xfrm>
          <a:prstGeom prst="rect">
            <a:avLst/>
          </a:prstGeom>
          <a:noFill/>
        </p:spPr>
        <p:txBody>
          <a:bodyPr wrap="square">
            <a:spAutoFit/>
          </a:bodyPr>
          <a:lstStyle/>
          <a:p>
            <a:r>
              <a:rPr lang="he-IL" b="1" dirty="0"/>
              <a:t>מתודולוגיות (טכנולוגיות בשימוש)</a:t>
            </a:r>
          </a:p>
          <a:p>
            <a:r>
              <a:rPr lang="he-IL" b="1" dirty="0"/>
              <a:t>שפות תכנות:</a:t>
            </a:r>
          </a:p>
          <a:p>
            <a:pPr>
              <a:buFont typeface="Arial" panose="020B0604020202020204" pitchFamily="34" charset="0"/>
              <a:buChar char="•"/>
            </a:pPr>
            <a:r>
              <a:rPr lang="en-US" dirty="0"/>
              <a:t>JavaScript (Node.js)</a:t>
            </a:r>
          </a:p>
          <a:p>
            <a:pPr>
              <a:buFont typeface="Arial" panose="020B0604020202020204" pitchFamily="34" charset="0"/>
              <a:buChar char="•"/>
            </a:pPr>
            <a:r>
              <a:rPr lang="en-US" dirty="0"/>
              <a:t>Python</a:t>
            </a:r>
          </a:p>
          <a:p>
            <a:r>
              <a:rPr lang="he-IL" b="1" dirty="0"/>
              <a:t>מודלים:</a:t>
            </a:r>
          </a:p>
          <a:p>
            <a:pPr>
              <a:buFont typeface="Arial" panose="020B0604020202020204" pitchFamily="34" charset="0"/>
              <a:buChar char="•"/>
            </a:pPr>
            <a:r>
              <a:rPr lang="en-US" dirty="0"/>
              <a:t>ResNet18 (</a:t>
            </a:r>
            <a:r>
              <a:rPr lang="en-US" dirty="0" err="1"/>
              <a:t>PyTorch</a:t>
            </a:r>
            <a:r>
              <a:rPr lang="en-US" dirty="0"/>
              <a:t>)</a:t>
            </a:r>
          </a:p>
          <a:p>
            <a:r>
              <a:rPr lang="he-IL" b="1" dirty="0"/>
              <a:t>מסדי נתונים:</a:t>
            </a:r>
          </a:p>
          <a:p>
            <a:pPr>
              <a:buFont typeface="Arial" panose="020B0604020202020204" pitchFamily="34" charset="0"/>
              <a:buChar char="•"/>
            </a:pPr>
            <a:r>
              <a:rPr lang="en-US" dirty="0"/>
              <a:t>SQLite</a:t>
            </a:r>
          </a:p>
        </p:txBody>
      </p:sp>
    </p:spTree>
    <p:extLst>
      <p:ext uri="{BB962C8B-B14F-4D97-AF65-F5344CB8AC3E}">
        <p14:creationId xmlns:p14="http://schemas.microsoft.com/office/powerpoint/2010/main" val="5436938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3A65CB1-CDEE-4B46-D698-F78105C6B5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AB73B34-2674-A81D-BF2C-EB44FBEC8FF9}"/>
              </a:ext>
            </a:extLst>
          </p:cNvPr>
          <p:cNvSpPr txBox="1"/>
          <p:nvPr/>
        </p:nvSpPr>
        <p:spPr>
          <a:xfrm>
            <a:off x="5825067" y="1209597"/>
            <a:ext cx="6096000" cy="3970318"/>
          </a:xfrm>
          <a:prstGeom prst="rect">
            <a:avLst/>
          </a:prstGeom>
          <a:noFill/>
        </p:spPr>
        <p:txBody>
          <a:bodyPr wrap="square">
            <a:spAutoFit/>
          </a:bodyPr>
          <a:lstStyle/>
          <a:p>
            <a:r>
              <a:rPr lang="he-IL" b="1" dirty="0"/>
              <a:t>כלי אבטחה ואימות:</a:t>
            </a:r>
          </a:p>
          <a:p>
            <a:pPr>
              <a:buFont typeface="Arial" panose="020B0604020202020204" pitchFamily="34" charset="0"/>
              <a:buChar char="•"/>
            </a:pPr>
            <a:r>
              <a:rPr lang="en-US" dirty="0"/>
              <a:t>JWT (</a:t>
            </a:r>
            <a:r>
              <a:rPr lang="en-US" dirty="0" err="1"/>
              <a:t>JsonWebToken</a:t>
            </a:r>
            <a:r>
              <a:rPr lang="en-US" dirty="0"/>
              <a:t>)</a:t>
            </a:r>
          </a:p>
          <a:p>
            <a:pPr>
              <a:buFont typeface="Arial" panose="020B0604020202020204" pitchFamily="34" charset="0"/>
              <a:buChar char="•"/>
            </a:pPr>
            <a:r>
              <a:rPr lang="en-US" dirty="0" err="1"/>
              <a:t>bcrypt</a:t>
            </a:r>
            <a:endParaRPr lang="en-US" dirty="0"/>
          </a:p>
          <a:p>
            <a:r>
              <a:rPr lang="he-IL" b="1" dirty="0"/>
              <a:t>כלי דואר והודעות:</a:t>
            </a:r>
          </a:p>
          <a:p>
            <a:pPr>
              <a:buFont typeface="Arial" panose="020B0604020202020204" pitchFamily="34" charset="0"/>
              <a:buChar char="•"/>
            </a:pPr>
            <a:r>
              <a:rPr lang="en-US" dirty="0" err="1"/>
              <a:t>Nodemailer</a:t>
            </a:r>
            <a:endParaRPr lang="en-US" dirty="0"/>
          </a:p>
          <a:p>
            <a:r>
              <a:rPr lang="he-IL" b="1" dirty="0"/>
              <a:t>כלים ללמידת מכונה:</a:t>
            </a:r>
          </a:p>
          <a:p>
            <a:pPr>
              <a:buFont typeface="Arial" panose="020B0604020202020204" pitchFamily="34" charset="0"/>
              <a:buChar char="•"/>
            </a:pPr>
            <a:r>
              <a:rPr lang="en-US" dirty="0"/>
              <a:t>Adam Optimizer (</a:t>
            </a:r>
            <a:r>
              <a:rPr lang="en-US" dirty="0" err="1"/>
              <a:t>PyTorch</a:t>
            </a:r>
            <a:r>
              <a:rPr lang="en-US" dirty="0"/>
              <a:t>)</a:t>
            </a:r>
          </a:p>
          <a:p>
            <a:pPr>
              <a:buFont typeface="Arial" panose="020B0604020202020204" pitchFamily="34" charset="0"/>
              <a:buChar char="•"/>
            </a:pPr>
            <a:r>
              <a:rPr lang="en-US" dirty="0" err="1"/>
              <a:t>CrossEntropyLoss</a:t>
            </a:r>
            <a:r>
              <a:rPr lang="en-US" dirty="0"/>
              <a:t> (</a:t>
            </a:r>
            <a:r>
              <a:rPr lang="en-US" dirty="0" err="1"/>
              <a:t>PyTorch</a:t>
            </a:r>
            <a:r>
              <a:rPr lang="en-US" dirty="0"/>
              <a:t>)</a:t>
            </a:r>
          </a:p>
          <a:p>
            <a:pPr>
              <a:buFont typeface="Arial" panose="020B0604020202020204" pitchFamily="34" charset="0"/>
              <a:buChar char="•"/>
            </a:pPr>
            <a:r>
              <a:rPr lang="en-US" dirty="0" err="1"/>
              <a:t>DataLoader</a:t>
            </a:r>
            <a:r>
              <a:rPr lang="en-US" dirty="0"/>
              <a:t> (</a:t>
            </a:r>
            <a:r>
              <a:rPr lang="en-US" dirty="0" err="1"/>
              <a:t>PyTorch</a:t>
            </a:r>
            <a:r>
              <a:rPr lang="en-US" dirty="0"/>
              <a:t>)</a:t>
            </a:r>
          </a:p>
          <a:p>
            <a:r>
              <a:rPr lang="he-IL" b="1" dirty="0"/>
              <a:t>כלי ויזואליזציה וגרפים:</a:t>
            </a:r>
          </a:p>
          <a:p>
            <a:pPr>
              <a:buFont typeface="Arial" panose="020B0604020202020204" pitchFamily="34" charset="0"/>
              <a:buChar char="•"/>
            </a:pPr>
            <a:r>
              <a:rPr lang="en-US" dirty="0"/>
              <a:t>Matplotlib</a:t>
            </a:r>
          </a:p>
          <a:p>
            <a:r>
              <a:rPr lang="he-IL" b="1" dirty="0"/>
              <a:t>שרתי אינטרנט ואבטחה:</a:t>
            </a:r>
          </a:p>
          <a:p>
            <a:pPr>
              <a:buFont typeface="Arial" panose="020B0604020202020204" pitchFamily="34" charset="0"/>
              <a:buChar char="•"/>
            </a:pPr>
            <a:r>
              <a:rPr lang="en-US" dirty="0"/>
              <a:t>NGINX</a:t>
            </a:r>
          </a:p>
          <a:p>
            <a:pPr>
              <a:buFont typeface="Arial" panose="020B0604020202020204" pitchFamily="34" charset="0"/>
              <a:buChar char="•"/>
            </a:pPr>
            <a:r>
              <a:rPr lang="en-US" dirty="0"/>
              <a:t>SSL</a:t>
            </a:r>
          </a:p>
        </p:txBody>
      </p:sp>
      <p:sp useBgFill="1">
        <p:nvSpPr>
          <p:cNvPr id="10" name="Rectangle 9">
            <a:extLst>
              <a:ext uri="{FF2B5EF4-FFF2-40B4-BE49-F238E27FC236}">
                <a16:creationId xmlns:a16="http://schemas.microsoft.com/office/drawing/2014/main" id="{6E8A696B-317F-113A-6D7C-CB3DFF7B8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912DB98-ABF2-0C6C-4BDB-F3AE1B110C5F}"/>
              </a:ext>
            </a:extLst>
          </p:cNvPr>
          <p:cNvSpPr txBox="1"/>
          <p:nvPr/>
        </p:nvSpPr>
        <p:spPr>
          <a:xfrm>
            <a:off x="126608" y="1098284"/>
            <a:ext cx="5427526" cy="4811661"/>
          </a:xfrm>
          <a:prstGeom prst="rect">
            <a:avLst/>
          </a:prstGeom>
        </p:spPr>
        <p:txBody>
          <a:bodyPr vert="horz" lIns="91440" tIns="45720" rIns="91440" bIns="45720" rtlCol="0" anchor="t">
            <a:normAutofit lnSpcReduction="10000"/>
          </a:bodyPr>
          <a:lstStyle/>
          <a:p>
            <a:pPr indent="-228600">
              <a:lnSpc>
                <a:spcPct val="90000"/>
              </a:lnSpc>
              <a:spcAft>
                <a:spcPts val="600"/>
              </a:spcAft>
              <a:buFont typeface="Arial" panose="020B0604020202020204" pitchFamily="34" charset="0"/>
              <a:buChar char="•"/>
            </a:pPr>
            <a:r>
              <a:rPr lang="en-US" sz="2000" b="1" dirty="0" err="1"/>
              <a:t>כלי</a:t>
            </a:r>
            <a:r>
              <a:rPr lang="en-US" sz="2000" b="1" dirty="0"/>
              <a:t> </a:t>
            </a:r>
            <a:r>
              <a:rPr lang="en-US" sz="2000" b="1" dirty="0" err="1"/>
              <a:t>אבטחה</a:t>
            </a:r>
            <a:r>
              <a:rPr lang="en-US" sz="2000" b="1" dirty="0"/>
              <a:t> </a:t>
            </a:r>
            <a:r>
              <a:rPr lang="en-US" sz="2000" b="1" dirty="0" err="1"/>
              <a:t>ואימות</a:t>
            </a:r>
            <a:r>
              <a:rPr lang="en-US" sz="2000" b="1" dirty="0"/>
              <a:t>:</a:t>
            </a:r>
          </a:p>
          <a:p>
            <a:pPr indent="-228600">
              <a:lnSpc>
                <a:spcPct val="90000"/>
              </a:lnSpc>
              <a:spcAft>
                <a:spcPts val="600"/>
              </a:spcAft>
              <a:buFont typeface="Arial" panose="020B0604020202020204" pitchFamily="34" charset="0"/>
              <a:buChar char="•"/>
            </a:pPr>
            <a:r>
              <a:rPr lang="en-US" sz="2000" dirty="0"/>
              <a:t>JWT (</a:t>
            </a:r>
            <a:r>
              <a:rPr lang="en-US" sz="2000" dirty="0" err="1"/>
              <a:t>JsonWebToken</a:t>
            </a:r>
            <a:r>
              <a:rPr lang="en-US" sz="2000" dirty="0"/>
              <a:t>)</a:t>
            </a:r>
          </a:p>
          <a:p>
            <a:pPr indent="-228600">
              <a:lnSpc>
                <a:spcPct val="90000"/>
              </a:lnSpc>
              <a:spcAft>
                <a:spcPts val="600"/>
              </a:spcAft>
              <a:buFont typeface="Arial" panose="020B0604020202020204" pitchFamily="34" charset="0"/>
              <a:buChar char="•"/>
            </a:pPr>
            <a:r>
              <a:rPr lang="en-US" sz="2000" dirty="0" err="1"/>
              <a:t>bcrypt</a:t>
            </a:r>
            <a:endParaRPr lang="en-US" sz="2000" dirty="0"/>
          </a:p>
          <a:p>
            <a:pPr indent="-228600">
              <a:lnSpc>
                <a:spcPct val="90000"/>
              </a:lnSpc>
              <a:spcAft>
                <a:spcPts val="600"/>
              </a:spcAft>
              <a:buFont typeface="Arial" panose="020B0604020202020204" pitchFamily="34" charset="0"/>
              <a:buChar char="•"/>
            </a:pPr>
            <a:r>
              <a:rPr lang="en-US" sz="2000" b="1" dirty="0" err="1"/>
              <a:t>כלי</a:t>
            </a:r>
            <a:r>
              <a:rPr lang="en-US" sz="2000" b="1" dirty="0"/>
              <a:t> </a:t>
            </a:r>
            <a:r>
              <a:rPr lang="en-US" sz="2000" b="1" dirty="0" err="1"/>
              <a:t>דואר</a:t>
            </a:r>
            <a:r>
              <a:rPr lang="en-US" sz="2000" b="1" dirty="0"/>
              <a:t> </a:t>
            </a:r>
            <a:r>
              <a:rPr lang="en-US" sz="2000" b="1" dirty="0" err="1"/>
              <a:t>והודעות</a:t>
            </a:r>
            <a:r>
              <a:rPr lang="en-US" sz="2000" b="1" dirty="0"/>
              <a:t>:</a:t>
            </a:r>
          </a:p>
          <a:p>
            <a:pPr indent="-228600">
              <a:lnSpc>
                <a:spcPct val="90000"/>
              </a:lnSpc>
              <a:spcAft>
                <a:spcPts val="600"/>
              </a:spcAft>
              <a:buFont typeface="Arial" panose="020B0604020202020204" pitchFamily="34" charset="0"/>
              <a:buChar char="•"/>
            </a:pPr>
            <a:r>
              <a:rPr lang="en-US" sz="2000" dirty="0" err="1"/>
              <a:t>Nodemailer</a:t>
            </a:r>
            <a:endParaRPr lang="en-US" sz="2000" dirty="0"/>
          </a:p>
          <a:p>
            <a:pPr indent="-228600">
              <a:lnSpc>
                <a:spcPct val="90000"/>
              </a:lnSpc>
              <a:spcAft>
                <a:spcPts val="600"/>
              </a:spcAft>
              <a:buFont typeface="Arial" panose="020B0604020202020204" pitchFamily="34" charset="0"/>
              <a:buChar char="•"/>
            </a:pPr>
            <a:r>
              <a:rPr lang="en-US" sz="2000" b="1" dirty="0" err="1"/>
              <a:t>כלים</a:t>
            </a:r>
            <a:r>
              <a:rPr lang="en-US" sz="2000" b="1" dirty="0"/>
              <a:t> </a:t>
            </a:r>
            <a:r>
              <a:rPr lang="en-US" sz="2000" b="1" dirty="0" err="1"/>
              <a:t>ללמידת</a:t>
            </a:r>
            <a:r>
              <a:rPr lang="en-US" sz="2000" b="1" dirty="0"/>
              <a:t> </a:t>
            </a:r>
            <a:r>
              <a:rPr lang="en-US" sz="2000" b="1" dirty="0" err="1"/>
              <a:t>מכונה</a:t>
            </a:r>
            <a:r>
              <a:rPr lang="en-US" sz="2000" b="1" dirty="0"/>
              <a:t>:</a:t>
            </a:r>
          </a:p>
          <a:p>
            <a:pPr indent="-228600">
              <a:lnSpc>
                <a:spcPct val="90000"/>
              </a:lnSpc>
              <a:spcAft>
                <a:spcPts val="600"/>
              </a:spcAft>
              <a:buFont typeface="Arial" panose="020B0604020202020204" pitchFamily="34" charset="0"/>
              <a:buChar char="•"/>
            </a:pPr>
            <a:r>
              <a:rPr lang="en-US" sz="2000" dirty="0"/>
              <a:t>Adam Optimizer (</a:t>
            </a:r>
            <a:r>
              <a:rPr lang="en-US" sz="2000" dirty="0" err="1"/>
              <a:t>PyTorch</a:t>
            </a:r>
            <a:r>
              <a:rPr lang="en-US" sz="2000" dirty="0"/>
              <a:t>)</a:t>
            </a:r>
          </a:p>
          <a:p>
            <a:pPr indent="-228600">
              <a:lnSpc>
                <a:spcPct val="90000"/>
              </a:lnSpc>
              <a:spcAft>
                <a:spcPts val="600"/>
              </a:spcAft>
              <a:buFont typeface="Arial" panose="020B0604020202020204" pitchFamily="34" charset="0"/>
              <a:buChar char="•"/>
            </a:pPr>
            <a:r>
              <a:rPr lang="en-US" sz="2000" dirty="0" err="1"/>
              <a:t>CrossEntropyLoss</a:t>
            </a:r>
            <a:r>
              <a:rPr lang="en-US" sz="2000" dirty="0"/>
              <a:t> (</a:t>
            </a:r>
            <a:r>
              <a:rPr lang="en-US" sz="2000" dirty="0" err="1"/>
              <a:t>PyTorch</a:t>
            </a:r>
            <a:r>
              <a:rPr lang="en-US" sz="2000" dirty="0"/>
              <a:t>)</a:t>
            </a:r>
          </a:p>
          <a:p>
            <a:pPr indent="-228600">
              <a:lnSpc>
                <a:spcPct val="90000"/>
              </a:lnSpc>
              <a:spcAft>
                <a:spcPts val="600"/>
              </a:spcAft>
              <a:buFont typeface="Arial" panose="020B0604020202020204" pitchFamily="34" charset="0"/>
              <a:buChar char="•"/>
            </a:pPr>
            <a:r>
              <a:rPr lang="en-US" sz="2000" dirty="0" err="1"/>
              <a:t>DataLoader</a:t>
            </a:r>
            <a:r>
              <a:rPr lang="en-US" sz="2000" dirty="0"/>
              <a:t> (</a:t>
            </a:r>
            <a:r>
              <a:rPr lang="en-US" sz="2000" dirty="0" err="1"/>
              <a:t>PyTorch</a:t>
            </a:r>
            <a:r>
              <a:rPr lang="en-US" sz="2000" dirty="0"/>
              <a:t>)</a:t>
            </a:r>
          </a:p>
          <a:p>
            <a:pPr indent="-228600">
              <a:lnSpc>
                <a:spcPct val="90000"/>
              </a:lnSpc>
              <a:spcAft>
                <a:spcPts val="600"/>
              </a:spcAft>
              <a:buFont typeface="Arial" panose="020B0604020202020204" pitchFamily="34" charset="0"/>
              <a:buChar char="•"/>
            </a:pPr>
            <a:r>
              <a:rPr lang="en-US" sz="2000" b="1" dirty="0" err="1"/>
              <a:t>כלי</a:t>
            </a:r>
            <a:r>
              <a:rPr lang="en-US" sz="2000" b="1" dirty="0"/>
              <a:t> </a:t>
            </a:r>
            <a:r>
              <a:rPr lang="en-US" sz="2000" b="1" dirty="0" err="1"/>
              <a:t>ויזואליזציה</a:t>
            </a:r>
            <a:r>
              <a:rPr lang="en-US" sz="2000" b="1" dirty="0"/>
              <a:t> </a:t>
            </a:r>
            <a:r>
              <a:rPr lang="en-US" sz="2000" b="1" dirty="0" err="1"/>
              <a:t>וגרפים</a:t>
            </a:r>
            <a:r>
              <a:rPr lang="en-US" sz="2000" b="1" dirty="0"/>
              <a:t>:</a:t>
            </a:r>
          </a:p>
          <a:p>
            <a:pPr indent="-228600">
              <a:lnSpc>
                <a:spcPct val="90000"/>
              </a:lnSpc>
              <a:spcAft>
                <a:spcPts val="600"/>
              </a:spcAft>
              <a:buFont typeface="Arial" panose="020B0604020202020204" pitchFamily="34" charset="0"/>
              <a:buChar char="•"/>
            </a:pPr>
            <a:r>
              <a:rPr lang="en-US" sz="2000" dirty="0"/>
              <a:t>Matplotlib</a:t>
            </a:r>
          </a:p>
          <a:p>
            <a:pPr indent="-228600">
              <a:lnSpc>
                <a:spcPct val="90000"/>
              </a:lnSpc>
              <a:spcAft>
                <a:spcPts val="600"/>
              </a:spcAft>
              <a:buFont typeface="Arial" panose="020B0604020202020204" pitchFamily="34" charset="0"/>
              <a:buChar char="•"/>
            </a:pPr>
            <a:r>
              <a:rPr lang="en-US" sz="2000" b="1" dirty="0" err="1"/>
              <a:t>שרתי</a:t>
            </a:r>
            <a:r>
              <a:rPr lang="en-US" sz="2000" b="1" dirty="0"/>
              <a:t> </a:t>
            </a:r>
            <a:r>
              <a:rPr lang="en-US" sz="2000" b="1" dirty="0" err="1"/>
              <a:t>אינטרנט</a:t>
            </a:r>
            <a:r>
              <a:rPr lang="en-US" sz="2000" b="1" dirty="0"/>
              <a:t> </a:t>
            </a:r>
            <a:r>
              <a:rPr lang="en-US" sz="2000" b="1" dirty="0" err="1"/>
              <a:t>ואבטחה</a:t>
            </a:r>
            <a:r>
              <a:rPr lang="en-US" sz="2000" b="1" dirty="0"/>
              <a:t>:</a:t>
            </a:r>
          </a:p>
          <a:p>
            <a:pPr indent="-228600">
              <a:lnSpc>
                <a:spcPct val="90000"/>
              </a:lnSpc>
              <a:spcAft>
                <a:spcPts val="600"/>
              </a:spcAft>
              <a:buFont typeface="Arial" panose="020B0604020202020204" pitchFamily="34" charset="0"/>
              <a:buChar char="•"/>
            </a:pPr>
            <a:r>
              <a:rPr lang="en-US" sz="2000" dirty="0"/>
              <a:t>NGINX</a:t>
            </a:r>
          </a:p>
          <a:p>
            <a:pPr indent="-228600">
              <a:lnSpc>
                <a:spcPct val="90000"/>
              </a:lnSpc>
              <a:spcAft>
                <a:spcPts val="600"/>
              </a:spcAft>
              <a:buFont typeface="Arial" panose="020B0604020202020204" pitchFamily="34" charset="0"/>
              <a:buChar char="•"/>
            </a:pPr>
            <a:r>
              <a:rPr lang="en-US" sz="2000" dirty="0"/>
              <a:t>SSL</a:t>
            </a:r>
          </a:p>
        </p:txBody>
      </p:sp>
      <p:pic>
        <p:nvPicPr>
          <p:cNvPr id="14" name="Picture 13" descr="A wall with many symbols on it&#10;&#10;Description automatically generated">
            <a:extLst>
              <a:ext uri="{FF2B5EF4-FFF2-40B4-BE49-F238E27FC236}">
                <a16:creationId xmlns:a16="http://schemas.microsoft.com/office/drawing/2014/main" id="{AECAA8A2-29F0-B19D-0ED0-6542E865B0A9}"/>
              </a:ext>
            </a:extLst>
          </p:cNvPr>
          <p:cNvPicPr>
            <a:picLocks noChangeAspect="1"/>
          </p:cNvPicPr>
          <p:nvPr/>
        </p:nvPicPr>
        <p:blipFill>
          <a:blip r:embed="rId3"/>
          <a:srcRect r="3" b="3"/>
          <a:stretch/>
        </p:blipFill>
        <p:spPr>
          <a:xfrm>
            <a:off x="7047513" y="975645"/>
            <a:ext cx="4443447" cy="4443447"/>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16" name="Rectangle 15">
            <a:extLst>
              <a:ext uri="{FF2B5EF4-FFF2-40B4-BE49-F238E27FC236}">
                <a16:creationId xmlns:a16="http://schemas.microsoft.com/office/drawing/2014/main" id="{C0DC56A5-3EFC-BF42-C437-D8974D94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9FBE252-2BA3-B77E-B1A9-0C2E49F13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26069"/>
      </p:ext>
    </p:extLst>
  </p:cSld>
  <p:clrMapOvr>
    <a:masterClrMapping/>
  </p:clrMapOvr>
  <p:transition spd="slow" advTm="300">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4C9129D-5547-D86E-63F0-7F46BA7E6B9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27C0F7-973E-6BBA-C699-A558EA0F7B1F}"/>
              </a:ext>
            </a:extLst>
          </p:cNvPr>
          <p:cNvSpPr txBox="1"/>
          <p:nvPr/>
        </p:nvSpPr>
        <p:spPr>
          <a:xfrm>
            <a:off x="203200" y="2413389"/>
            <a:ext cx="5699235" cy="2400657"/>
          </a:xfrm>
          <a:prstGeom prst="rect">
            <a:avLst/>
          </a:prstGeom>
          <a:noFill/>
        </p:spPr>
        <p:txBody>
          <a:bodyPr wrap="square">
            <a:spAutoFit/>
          </a:bodyPr>
          <a:lstStyle/>
          <a:p>
            <a:r>
              <a:rPr lang="he-IL" sz="2400" b="1" dirty="0"/>
              <a:t>תיאור התוצאה (המערכת עצמה)</a:t>
            </a:r>
          </a:p>
          <a:p>
            <a:r>
              <a:rPr lang="en-US" dirty="0"/>
              <a:t> TEC-GEN: </a:t>
            </a:r>
            <a:r>
              <a:rPr lang="he-IL" dirty="0"/>
              <a:t>המערכת בפעולה</a:t>
            </a:r>
          </a:p>
          <a:p>
            <a:endParaRPr lang="he-IL" dirty="0"/>
          </a:p>
          <a:p>
            <a:r>
              <a:rPr lang="he-IL" b="1" dirty="0"/>
              <a:t>נקודות עיקריות</a:t>
            </a:r>
            <a:r>
              <a:rPr lang="he-IL" dirty="0"/>
              <a:t>:</a:t>
            </a:r>
          </a:p>
          <a:p>
            <a:pPr marL="742950" lvl="1" indent="-285750">
              <a:buFont typeface="Arial" panose="020B0604020202020204" pitchFamily="34" charset="0"/>
              <a:buChar char="•"/>
            </a:pPr>
            <a:r>
              <a:rPr lang="he-IL" dirty="0"/>
              <a:t>מערכת אינטראקטיבית לתרגול ובחינות אק"ג</a:t>
            </a:r>
            <a:r>
              <a:rPr lang="en-US" dirty="0"/>
              <a:t>.</a:t>
            </a:r>
          </a:p>
          <a:p>
            <a:pPr marL="742950" lvl="1" indent="-285750">
              <a:buFont typeface="Arial" panose="020B0604020202020204" pitchFamily="34" charset="0"/>
              <a:buChar char="•"/>
            </a:pPr>
            <a:r>
              <a:rPr lang="he-IL" dirty="0"/>
              <a:t>דירוג תמונות אק"ג בעזרת מודל בינה מלאכותית (</a:t>
            </a:r>
            <a:r>
              <a:rPr lang="en-US" dirty="0"/>
              <a:t>ML</a:t>
            </a:r>
            <a:r>
              <a:rPr lang="he-IL" dirty="0"/>
              <a:t>).</a:t>
            </a:r>
          </a:p>
          <a:p>
            <a:pPr marL="742950" lvl="1" indent="-285750">
              <a:buFont typeface="Arial" panose="020B0604020202020204" pitchFamily="34" charset="0"/>
              <a:buChar char="•"/>
            </a:pPr>
            <a:r>
              <a:rPr lang="he-IL" dirty="0"/>
              <a:t>עיבוד תמונה בעזרת מודל בינה מלאכותית (</a:t>
            </a:r>
            <a:r>
              <a:rPr lang="en-US" dirty="0"/>
              <a:t>DL</a:t>
            </a:r>
            <a:r>
              <a:rPr lang="he-IL" dirty="0"/>
              <a:t>).</a:t>
            </a:r>
          </a:p>
          <a:p>
            <a:endParaRPr lang="he-IL" dirty="0"/>
          </a:p>
        </p:txBody>
      </p:sp>
      <p:pic>
        <p:nvPicPr>
          <p:cNvPr id="4" name="Picture 3">
            <a:extLst>
              <a:ext uri="{FF2B5EF4-FFF2-40B4-BE49-F238E27FC236}">
                <a16:creationId xmlns:a16="http://schemas.microsoft.com/office/drawing/2014/main" id="{2FF18F04-491E-BA16-A5DD-A39D56A2677B}"/>
              </a:ext>
            </a:extLst>
          </p:cNvPr>
          <p:cNvPicPr>
            <a:picLocks noChangeAspect="1"/>
          </p:cNvPicPr>
          <p:nvPr/>
        </p:nvPicPr>
        <p:blipFill>
          <a:blip r:embed="rId3"/>
          <a:stretch>
            <a:fillRect/>
          </a:stretch>
        </p:blipFill>
        <p:spPr>
          <a:xfrm>
            <a:off x="6205044" y="614856"/>
            <a:ext cx="4934607" cy="4934607"/>
          </a:xfrm>
          <a:prstGeom prst="rect">
            <a:avLst/>
          </a:prstGeom>
        </p:spPr>
      </p:pic>
    </p:spTree>
    <p:extLst>
      <p:ext uri="{BB962C8B-B14F-4D97-AF65-F5344CB8AC3E}">
        <p14:creationId xmlns:p14="http://schemas.microsoft.com/office/powerpoint/2010/main" val="3863865184"/>
      </p:ext>
    </p:extLst>
  </p:cSld>
  <p:clrMapOvr>
    <a:masterClrMapping/>
  </p:clrMapOvr>
  <p:transition spd="slow" advTm="300">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7B5C070-4CF5-580E-B36E-D757528725FC}"/>
            </a:ext>
          </a:extLst>
        </p:cNvPr>
        <p:cNvGrpSpPr/>
        <p:nvPr/>
      </p:nvGrpSpPr>
      <p:grpSpPr>
        <a:xfrm>
          <a:off x="0" y="0"/>
          <a:ext cx="0" cy="0"/>
          <a:chOff x="0" y="0"/>
          <a:chExt cx="0" cy="0"/>
        </a:xfrm>
      </p:grpSpPr>
      <p:pic>
        <p:nvPicPr>
          <p:cNvPr id="3" name="Picture 2" descr="A graph of a graph of a graph&#10;&#10;Description automatically generated with medium confidence">
            <a:extLst>
              <a:ext uri="{FF2B5EF4-FFF2-40B4-BE49-F238E27FC236}">
                <a16:creationId xmlns:a16="http://schemas.microsoft.com/office/drawing/2014/main" id="{46EED906-564E-E92F-2BAD-84A19A3B6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89" y="1142995"/>
            <a:ext cx="10972822" cy="4572009"/>
          </a:xfrm>
          <a:prstGeom prst="rect">
            <a:avLst/>
          </a:prstGeom>
        </p:spPr>
      </p:pic>
      <p:sp>
        <p:nvSpPr>
          <p:cNvPr id="4" name="TextBox 3">
            <a:extLst>
              <a:ext uri="{FF2B5EF4-FFF2-40B4-BE49-F238E27FC236}">
                <a16:creationId xmlns:a16="http://schemas.microsoft.com/office/drawing/2014/main" id="{CAFBE4DC-3826-28BA-827C-9135496F9EBD}"/>
              </a:ext>
            </a:extLst>
          </p:cNvPr>
          <p:cNvSpPr txBox="1"/>
          <p:nvPr/>
        </p:nvSpPr>
        <p:spPr>
          <a:xfrm>
            <a:off x="3420533" y="0"/>
            <a:ext cx="5554134" cy="646331"/>
          </a:xfrm>
          <a:prstGeom prst="rect">
            <a:avLst/>
          </a:prstGeom>
          <a:noFill/>
        </p:spPr>
        <p:txBody>
          <a:bodyPr wrap="square" rtlCol="1">
            <a:spAutoFit/>
          </a:bodyPr>
          <a:lstStyle/>
          <a:p>
            <a:pPr algn="ctr"/>
            <a:r>
              <a:rPr lang="he-IL" sz="3600" dirty="0"/>
              <a:t>התוצאות:</a:t>
            </a:r>
          </a:p>
        </p:txBody>
      </p:sp>
    </p:spTree>
    <p:extLst>
      <p:ext uri="{BB962C8B-B14F-4D97-AF65-F5344CB8AC3E}">
        <p14:creationId xmlns:p14="http://schemas.microsoft.com/office/powerpoint/2010/main" val="4118359331"/>
      </p:ext>
    </p:extLst>
  </p:cSld>
  <p:clrMapOvr>
    <a:masterClrMapping/>
  </p:clrMapOvr>
  <p:transition spd="slow" advTm="300">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59BE58-28D5-1668-6DD8-32655501B663}"/>
              </a:ext>
            </a:extLst>
          </p:cNvPr>
          <p:cNvPicPr>
            <a:picLocks noChangeAspect="1"/>
          </p:cNvPicPr>
          <p:nvPr/>
        </p:nvPicPr>
        <p:blipFill>
          <a:blip r:embed="rId3"/>
          <a:stretch>
            <a:fillRect/>
          </a:stretch>
        </p:blipFill>
        <p:spPr>
          <a:xfrm>
            <a:off x="505178" y="1066966"/>
            <a:ext cx="5590822" cy="4933078"/>
          </a:xfrm>
          <a:prstGeom prst="rect">
            <a:avLst/>
          </a:prstGeom>
        </p:spPr>
      </p:pic>
      <p:pic>
        <p:nvPicPr>
          <p:cNvPr id="5" name="Picture 4">
            <a:extLst>
              <a:ext uri="{FF2B5EF4-FFF2-40B4-BE49-F238E27FC236}">
                <a16:creationId xmlns:a16="http://schemas.microsoft.com/office/drawing/2014/main" id="{57803E07-C70B-73B9-0A86-4EC4BFDA6C67}"/>
              </a:ext>
            </a:extLst>
          </p:cNvPr>
          <p:cNvPicPr>
            <a:picLocks noChangeAspect="1"/>
          </p:cNvPicPr>
          <p:nvPr/>
        </p:nvPicPr>
        <p:blipFill>
          <a:blip r:embed="rId4"/>
          <a:stretch>
            <a:fillRect/>
          </a:stretch>
        </p:blipFill>
        <p:spPr>
          <a:xfrm>
            <a:off x="6513687" y="338462"/>
            <a:ext cx="5407069" cy="2479384"/>
          </a:xfrm>
          <a:prstGeom prst="rect">
            <a:avLst/>
          </a:prstGeom>
        </p:spPr>
      </p:pic>
      <p:pic>
        <p:nvPicPr>
          <p:cNvPr id="7" name="Picture 6">
            <a:extLst>
              <a:ext uri="{FF2B5EF4-FFF2-40B4-BE49-F238E27FC236}">
                <a16:creationId xmlns:a16="http://schemas.microsoft.com/office/drawing/2014/main" id="{548EE273-40D8-4567-7FF0-0D74D962B8E2}"/>
              </a:ext>
            </a:extLst>
          </p:cNvPr>
          <p:cNvPicPr>
            <a:picLocks noChangeAspect="1"/>
          </p:cNvPicPr>
          <p:nvPr/>
        </p:nvPicPr>
        <p:blipFill>
          <a:blip r:embed="rId5"/>
          <a:stretch>
            <a:fillRect/>
          </a:stretch>
        </p:blipFill>
        <p:spPr>
          <a:xfrm>
            <a:off x="6513686" y="2923785"/>
            <a:ext cx="5407070" cy="3264753"/>
          </a:xfrm>
          <a:prstGeom prst="rect">
            <a:avLst/>
          </a:prstGeom>
        </p:spPr>
      </p:pic>
      <p:sp>
        <p:nvSpPr>
          <p:cNvPr id="8" name="TextBox 7">
            <a:extLst>
              <a:ext uri="{FF2B5EF4-FFF2-40B4-BE49-F238E27FC236}">
                <a16:creationId xmlns:a16="http://schemas.microsoft.com/office/drawing/2014/main" id="{F1EF7971-B2EA-AAF2-EBFF-FD62AD045C48}"/>
              </a:ext>
            </a:extLst>
          </p:cNvPr>
          <p:cNvSpPr txBox="1"/>
          <p:nvPr/>
        </p:nvSpPr>
        <p:spPr>
          <a:xfrm>
            <a:off x="2438400" y="214489"/>
            <a:ext cx="3747911" cy="584775"/>
          </a:xfrm>
          <a:prstGeom prst="rect">
            <a:avLst/>
          </a:prstGeom>
          <a:noFill/>
        </p:spPr>
        <p:txBody>
          <a:bodyPr wrap="square" rtlCol="1">
            <a:spAutoFit/>
          </a:bodyPr>
          <a:lstStyle/>
          <a:p>
            <a:r>
              <a:rPr lang="he-IL" sz="3200" dirty="0"/>
              <a:t>המערכת:</a:t>
            </a:r>
          </a:p>
        </p:txBody>
      </p:sp>
    </p:spTree>
    <p:extLst>
      <p:ext uri="{BB962C8B-B14F-4D97-AF65-F5344CB8AC3E}">
        <p14:creationId xmlns:p14="http://schemas.microsoft.com/office/powerpoint/2010/main" val="2891359568"/>
      </p:ext>
    </p:extLst>
  </p:cSld>
  <p:clrMapOvr>
    <a:masterClrMapping/>
  </p:clrMapOvr>
  <p:transition spd="slow" advTm="300">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A02945-59F1-9063-D395-AB06B02A4CD7}"/>
              </a:ext>
            </a:extLst>
          </p:cNvPr>
          <p:cNvPicPr>
            <a:picLocks noChangeAspect="1"/>
          </p:cNvPicPr>
          <p:nvPr/>
        </p:nvPicPr>
        <p:blipFill>
          <a:blip r:embed="rId3"/>
          <a:stretch>
            <a:fillRect/>
          </a:stretch>
        </p:blipFill>
        <p:spPr>
          <a:xfrm>
            <a:off x="6775652" y="0"/>
            <a:ext cx="5416348" cy="5209765"/>
          </a:xfrm>
          <a:prstGeom prst="rect">
            <a:avLst/>
          </a:prstGeom>
        </p:spPr>
      </p:pic>
      <p:sp>
        <p:nvSpPr>
          <p:cNvPr id="4" name="TextBox 3">
            <a:extLst>
              <a:ext uri="{FF2B5EF4-FFF2-40B4-BE49-F238E27FC236}">
                <a16:creationId xmlns:a16="http://schemas.microsoft.com/office/drawing/2014/main" id="{B022EF32-8203-20F0-AD29-ED0DF4595CE6}"/>
              </a:ext>
            </a:extLst>
          </p:cNvPr>
          <p:cNvSpPr txBox="1"/>
          <p:nvPr/>
        </p:nvSpPr>
        <p:spPr>
          <a:xfrm>
            <a:off x="2323194" y="685450"/>
            <a:ext cx="3093155" cy="4524315"/>
          </a:xfrm>
          <a:prstGeom prst="rect">
            <a:avLst/>
          </a:prstGeom>
          <a:noFill/>
        </p:spPr>
        <p:txBody>
          <a:bodyPr wrap="square" rtlCol="1">
            <a:spAutoFit/>
          </a:bodyPr>
          <a:lstStyle/>
          <a:p>
            <a:r>
              <a:rPr lang="he-IL" sz="2400" dirty="0"/>
              <a:t>לסיכום המודל מציע מענה יעיל עבור סטודנט או מתמחה אשר רוצה לשפר את יכולותיו בעיבוד תמונת אק"ג, ישנו שימוש בבינה מלאכותית עבור ניתוח ועיבוד התמונה ואפשרות להוסיף תמונות נוספות ולשפר את המודל ככל שיעבור הזמן והשימוש בו יגבר.</a:t>
            </a:r>
          </a:p>
        </p:txBody>
      </p:sp>
    </p:spTree>
    <p:extLst>
      <p:ext uri="{BB962C8B-B14F-4D97-AF65-F5344CB8AC3E}">
        <p14:creationId xmlns:p14="http://schemas.microsoft.com/office/powerpoint/2010/main" val="3116425928"/>
      </p:ext>
    </p:extLst>
  </p:cSld>
  <p:clrMapOvr>
    <a:masterClrMapping/>
  </p:clrMapOvr>
  <p:transition spd="slow" advTm="300">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069144"/>
      </p:ext>
    </p:extLst>
  </p:cSld>
  <p:clrMapOvr>
    <a:masterClrMapping/>
  </p:clrMapOvr>
  <p:transition spd="slow" advTm="30300">
    <p:push dir="u"/>
  </p:transition>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736</TotalTime>
  <Words>243</Words>
  <Application>Microsoft Office PowerPoint</Application>
  <PresentationFormat>Widescreen</PresentationFormat>
  <Paragraphs>57</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ערכת נושא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Shiran Mor</dc:creator>
  <cp:lastModifiedBy>yair davidoff</cp:lastModifiedBy>
  <cp:revision>9</cp:revision>
  <dcterms:created xsi:type="dcterms:W3CDTF">2023-05-03T06:41:59Z</dcterms:created>
  <dcterms:modified xsi:type="dcterms:W3CDTF">2024-10-26T21:18:18Z</dcterms:modified>
</cp:coreProperties>
</file>